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0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7F240-1F12-4AFC-BFB6-86CC587F21A0}" type="datetimeFigureOut">
              <a:rPr lang="en-US" smtClean="0"/>
              <a:t>10/7/2008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F438C-B09D-4325-9038-7CDE6226B0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3429000"/>
            <a:ext cx="63246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44450"/>
          </a:bodyPr>
          <a:lstStyle/>
          <a:p>
            <a:r>
              <a:rPr lang="en-US" sz="13800" dirty="0" smtClean="0"/>
              <a:t>6  +  3 =</a:t>
            </a:r>
            <a:endParaRPr lang="en-US" sz="13800" dirty="0"/>
          </a:p>
        </p:txBody>
      </p:sp>
      <p:pic>
        <p:nvPicPr>
          <p:cNvPr id="1030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990600" cy="808814"/>
          </a:xfrm>
          <a:prstGeom prst="rect">
            <a:avLst/>
          </a:prstGeom>
          <a:noFill/>
        </p:spPr>
      </p:pic>
      <p:pic>
        <p:nvPicPr>
          <p:cNvPr id="10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14400"/>
            <a:ext cx="990600" cy="808814"/>
          </a:xfrm>
          <a:prstGeom prst="rect">
            <a:avLst/>
          </a:prstGeom>
          <a:noFill/>
        </p:spPr>
      </p:pic>
      <p:pic>
        <p:nvPicPr>
          <p:cNvPr id="11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990600" cy="808814"/>
          </a:xfrm>
          <a:prstGeom prst="rect">
            <a:avLst/>
          </a:prstGeom>
          <a:noFill/>
        </p:spPr>
      </p:pic>
      <p:pic>
        <p:nvPicPr>
          <p:cNvPr id="12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52600"/>
            <a:ext cx="990600" cy="808814"/>
          </a:xfrm>
          <a:prstGeom prst="rect">
            <a:avLst/>
          </a:prstGeom>
          <a:noFill/>
        </p:spPr>
      </p:pic>
      <p:pic>
        <p:nvPicPr>
          <p:cNvPr id="13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362200"/>
            <a:ext cx="990600" cy="808814"/>
          </a:xfrm>
          <a:prstGeom prst="rect">
            <a:avLst/>
          </a:prstGeom>
          <a:noFill/>
        </p:spPr>
      </p:pic>
      <p:pic>
        <p:nvPicPr>
          <p:cNvPr id="14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362200"/>
            <a:ext cx="990600" cy="808814"/>
          </a:xfrm>
          <a:prstGeom prst="rect">
            <a:avLst/>
          </a:prstGeom>
          <a:noFill/>
        </p:spPr>
      </p:pic>
      <p:pic>
        <p:nvPicPr>
          <p:cNvPr id="16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524000"/>
            <a:ext cx="990600" cy="808814"/>
          </a:xfrm>
          <a:prstGeom prst="rect">
            <a:avLst/>
          </a:prstGeom>
          <a:noFill/>
        </p:spPr>
      </p:pic>
      <p:pic>
        <p:nvPicPr>
          <p:cNvPr id="17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286000"/>
            <a:ext cx="990600" cy="808814"/>
          </a:xfrm>
          <a:prstGeom prst="rect">
            <a:avLst/>
          </a:prstGeom>
          <a:noFill/>
        </p:spPr>
      </p:pic>
      <p:pic>
        <p:nvPicPr>
          <p:cNvPr id="15" name="Picture 6" descr="C:\Documents and Settings\kcs user\Local Settings\Temporary Internet Files\Content.IE5\V6ZS16U7\MCj02382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762000"/>
            <a:ext cx="990600" cy="8088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A00F">
            <a:alpha val="9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429000"/>
            <a:ext cx="63246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44450"/>
          </a:bodyPr>
          <a:lstStyle/>
          <a:p>
            <a:r>
              <a:rPr lang="en-US" sz="13800" dirty="0" smtClean="0"/>
              <a:t>3 +  5 =</a:t>
            </a:r>
            <a:endParaRPr lang="en-US" sz="13800" dirty="0"/>
          </a:p>
        </p:txBody>
      </p:sp>
      <p:pic>
        <p:nvPicPr>
          <p:cNvPr id="2050" name="Picture 2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1664943" cy="1015497"/>
          </a:xfrm>
          <a:prstGeom prst="rect">
            <a:avLst/>
          </a:prstGeom>
          <a:noFill/>
        </p:spPr>
      </p:pic>
      <p:pic>
        <p:nvPicPr>
          <p:cNvPr id="4" name="Picture 2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57200"/>
            <a:ext cx="1664943" cy="1015497"/>
          </a:xfrm>
          <a:prstGeom prst="rect">
            <a:avLst/>
          </a:prstGeom>
          <a:noFill/>
        </p:spPr>
      </p:pic>
      <p:pic>
        <p:nvPicPr>
          <p:cNvPr id="5" name="Picture 2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-507749"/>
            <a:ext cx="1664943" cy="1015497"/>
          </a:xfrm>
          <a:prstGeom prst="rect">
            <a:avLst/>
          </a:prstGeom>
          <a:noFill/>
        </p:spPr>
      </p:pic>
      <p:pic>
        <p:nvPicPr>
          <p:cNvPr id="2051" name="Picture 3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04800"/>
            <a:ext cx="1719404" cy="1048714"/>
          </a:xfrm>
          <a:prstGeom prst="rect">
            <a:avLst/>
          </a:prstGeom>
          <a:noFill/>
        </p:spPr>
      </p:pic>
      <p:pic>
        <p:nvPicPr>
          <p:cNvPr id="8" name="Picture 3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00200"/>
            <a:ext cx="1719404" cy="1048714"/>
          </a:xfrm>
          <a:prstGeom prst="rect">
            <a:avLst/>
          </a:prstGeom>
          <a:noFill/>
        </p:spPr>
      </p:pic>
      <p:pic>
        <p:nvPicPr>
          <p:cNvPr id="9" name="Picture 3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533400"/>
            <a:ext cx="1719404" cy="1048714"/>
          </a:xfrm>
          <a:prstGeom prst="rect">
            <a:avLst/>
          </a:prstGeom>
          <a:noFill/>
        </p:spPr>
      </p:pic>
      <p:pic>
        <p:nvPicPr>
          <p:cNvPr id="11" name="Picture 3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590800"/>
            <a:ext cx="1719404" cy="1048714"/>
          </a:xfrm>
          <a:prstGeom prst="rect">
            <a:avLst/>
          </a:prstGeom>
          <a:noFill/>
        </p:spPr>
      </p:pic>
      <p:pic>
        <p:nvPicPr>
          <p:cNvPr id="12" name="Picture 3" descr="C:\Documents and Settings\kcs user\Local Settings\Temporary Internet Files\Content.IE5\12T97BD1\MCj02873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524000"/>
            <a:ext cx="1719404" cy="1048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61 -0.34388 L -0.07431 0.195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-0.1627 L -0.00764 0.377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39935 L 0.00069 0.1405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429000"/>
            <a:ext cx="63246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44450"/>
          </a:bodyPr>
          <a:lstStyle/>
          <a:p>
            <a:r>
              <a:rPr lang="en-US" sz="13800" dirty="0"/>
              <a:t>1</a:t>
            </a:r>
            <a:r>
              <a:rPr lang="en-US" sz="13800" dirty="0" smtClean="0"/>
              <a:t> +  3 =</a:t>
            </a:r>
            <a:endParaRPr lang="en-US" sz="13800" dirty="0"/>
          </a:p>
        </p:txBody>
      </p:sp>
      <p:pic>
        <p:nvPicPr>
          <p:cNvPr id="3074" name="Picture 2" descr="http://www.sitevip.net/gifs/monkey/1847_animad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1428750" cy="1485900"/>
          </a:xfrm>
          <a:prstGeom prst="rect">
            <a:avLst/>
          </a:prstGeom>
          <a:noFill/>
        </p:spPr>
      </p:pic>
      <p:pic>
        <p:nvPicPr>
          <p:cNvPr id="3076" name="Picture 4" descr="http://www.sitevip.net/gifs/monkey/1853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981200"/>
            <a:ext cx="752475" cy="971551"/>
          </a:xfrm>
          <a:prstGeom prst="rect">
            <a:avLst/>
          </a:prstGeom>
          <a:noFill/>
        </p:spPr>
      </p:pic>
      <p:pic>
        <p:nvPicPr>
          <p:cNvPr id="5" name="Picture 4" descr="http://www.sitevip.net/gifs/monkey/1853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2133600"/>
            <a:ext cx="752475" cy="971551"/>
          </a:xfrm>
          <a:prstGeom prst="rect">
            <a:avLst/>
          </a:prstGeom>
          <a:noFill/>
        </p:spPr>
      </p:pic>
      <p:pic>
        <p:nvPicPr>
          <p:cNvPr id="6" name="Picture 5" descr="http://www.sitevip.net/gifs/monkey/1853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91525" y="1981200"/>
            <a:ext cx="752475" cy="97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479 -0.00834 L 0.06354 -0.008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15 -0.01525 L -0.44948 -0.015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4854 L -0.34948 -0.0374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-0.03744 L -0.3 -0.0194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429000"/>
            <a:ext cx="63246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44450"/>
          </a:bodyPr>
          <a:lstStyle/>
          <a:p>
            <a:r>
              <a:rPr lang="en-US" sz="13800" dirty="0" smtClean="0"/>
              <a:t>5 +  2 =</a:t>
            </a:r>
            <a:endParaRPr lang="en-US" sz="13800" dirty="0"/>
          </a:p>
        </p:txBody>
      </p:sp>
      <p:sp>
        <p:nvSpPr>
          <p:cNvPr id="3" name="Hexagon 2"/>
          <p:cNvSpPr/>
          <p:nvPr/>
        </p:nvSpPr>
        <p:spPr>
          <a:xfrm>
            <a:off x="457200" y="457200"/>
            <a:ext cx="3429000" cy="2971800"/>
          </a:xfrm>
          <a:prstGeom prst="hexag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 descr="http://www.sitevip.net/gifs/fish/fishswim5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1189178" cy="381000"/>
          </a:xfrm>
          <a:prstGeom prst="rect">
            <a:avLst/>
          </a:prstGeom>
          <a:noFill/>
        </p:spPr>
      </p:pic>
      <p:pic>
        <p:nvPicPr>
          <p:cNvPr id="9" name="Picture 2" descr="http://www.sitevip.net/gifs/fish/fishswim5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828800"/>
            <a:ext cx="1189178" cy="381000"/>
          </a:xfrm>
          <a:prstGeom prst="rect">
            <a:avLst/>
          </a:prstGeom>
          <a:noFill/>
        </p:spPr>
      </p:pic>
      <p:pic>
        <p:nvPicPr>
          <p:cNvPr id="10" name="Picture 2" descr="http://www.sitevip.net/gifs/fish/fishswim5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209800"/>
            <a:ext cx="1189178" cy="381000"/>
          </a:xfrm>
          <a:prstGeom prst="rect">
            <a:avLst/>
          </a:prstGeom>
          <a:noFill/>
        </p:spPr>
      </p:pic>
      <p:pic>
        <p:nvPicPr>
          <p:cNvPr id="11" name="Picture 2" descr="http://www.sitevip.net/gifs/fish/fishswim5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438400"/>
            <a:ext cx="1189178" cy="381000"/>
          </a:xfrm>
          <a:prstGeom prst="rect">
            <a:avLst/>
          </a:prstGeom>
          <a:noFill/>
        </p:spPr>
      </p:pic>
      <p:pic>
        <p:nvPicPr>
          <p:cNvPr id="12" name="Picture 2" descr="http://www.sitevip.net/gifs/fish/fishswim5_animad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685800"/>
            <a:ext cx="1189178" cy="381000"/>
          </a:xfrm>
          <a:prstGeom prst="rect">
            <a:avLst/>
          </a:prstGeom>
          <a:noFill/>
        </p:spPr>
      </p:pic>
      <p:sp>
        <p:nvSpPr>
          <p:cNvPr id="13" name="Hexagon 12"/>
          <p:cNvSpPr/>
          <p:nvPr/>
        </p:nvSpPr>
        <p:spPr>
          <a:xfrm>
            <a:off x="4267200" y="533400"/>
            <a:ext cx="3429000" cy="2971800"/>
          </a:xfrm>
          <a:prstGeom prst="hexag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96" name="Picture 12" descr="http://www.sitevip.net/gifs/fish/FISHWIM_animad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990600"/>
            <a:ext cx="5067300" cy="1190625"/>
          </a:xfrm>
          <a:prstGeom prst="rect">
            <a:avLst/>
          </a:prstGeom>
          <a:noFill/>
        </p:spPr>
      </p:pic>
      <p:pic>
        <p:nvPicPr>
          <p:cNvPr id="16" name="Picture 12" descr="http://www.sitevip.net/gifs/fish/FISHWIM_animad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150" flipH="1">
            <a:off x="2843353" y="1769266"/>
            <a:ext cx="4279767" cy="119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kcs user</dc:creator>
  <cp:lastModifiedBy>kcs user</cp:lastModifiedBy>
  <cp:revision>5</cp:revision>
  <dcterms:created xsi:type="dcterms:W3CDTF">2008-10-07T21:01:12Z</dcterms:created>
  <dcterms:modified xsi:type="dcterms:W3CDTF">2008-10-07T21:48:33Z</dcterms:modified>
</cp:coreProperties>
</file>